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1"/>
  </p:notesMasterIdLst>
  <p:sldIdLst>
    <p:sldId id="464" r:id="rId5"/>
    <p:sldId id="495" r:id="rId6"/>
    <p:sldId id="670" r:id="rId7"/>
    <p:sldId id="672" r:id="rId8"/>
    <p:sldId id="673" r:id="rId9"/>
    <p:sldId id="674" r:id="rId10"/>
    <p:sldId id="679" r:id="rId11"/>
    <p:sldId id="680" r:id="rId12"/>
    <p:sldId id="675" r:id="rId13"/>
    <p:sldId id="677" r:id="rId14"/>
    <p:sldId id="678" r:id="rId15"/>
    <p:sldId id="681" r:id="rId16"/>
    <p:sldId id="682" r:id="rId17"/>
    <p:sldId id="683" r:id="rId18"/>
    <p:sldId id="687" r:id="rId19"/>
    <p:sldId id="686" r:id="rId20"/>
    <p:sldId id="689" r:id="rId21"/>
    <p:sldId id="688" r:id="rId22"/>
    <p:sldId id="676" r:id="rId23"/>
    <p:sldId id="693" r:id="rId24"/>
    <p:sldId id="684" r:id="rId25"/>
    <p:sldId id="685" r:id="rId26"/>
    <p:sldId id="690" r:id="rId27"/>
    <p:sldId id="691" r:id="rId28"/>
    <p:sldId id="692" r:id="rId29"/>
    <p:sldId id="671" r:id="rId3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B5091"/>
    <a:srgbClr val="FFAD26"/>
    <a:srgbClr val="E39B24"/>
    <a:srgbClr val="28374B"/>
    <a:srgbClr val="732776"/>
    <a:srgbClr val="52A442"/>
    <a:srgbClr val="2B84D0"/>
    <a:srgbClr val="003366"/>
    <a:srgbClr val="66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9" autoAdjust="0"/>
    <p:restoredTop sz="75602" autoAdjust="0"/>
  </p:normalViewPr>
  <p:slideViewPr>
    <p:cSldViewPr snapToGrid="0" snapToObjects="1">
      <p:cViewPr>
        <p:scale>
          <a:sx n="100" d="100"/>
          <a:sy n="100" d="100"/>
        </p:scale>
        <p:origin x="-1230" y="-3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2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9D4A1F-14DB-FE4C-B12C-28D9197B25AA}" type="datetimeFigureOut">
              <a:rPr lang="en-US"/>
              <a:pPr>
                <a:defRPr/>
              </a:pPr>
              <a:t>2016.05.12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5EDC38-A9CD-4741-B001-C591FBB62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21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26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xamarin-horizontal-blue@2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4732338"/>
            <a:ext cx="1282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49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9724"/>
            <a:ext cx="8229600" cy="641556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5721"/>
            <a:ext cx="8229600" cy="30089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5517E-B5DA-7C4D-A86A-C8D04AE51DB8}" type="datetimeFigureOut">
              <a:rPr lang="en-US"/>
              <a:pPr>
                <a:defRPr/>
              </a:pPr>
              <a:t>2016.05.12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BD4D8-9DD1-1F46-AFFA-8DC946570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xamarin-horizontal-blue@2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4732338"/>
            <a:ext cx="1282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4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4F939F-3005-6F4E-94F9-1A653122876D}" type="datetimeFigureOut">
              <a:rPr lang="en-US"/>
              <a:pPr>
                <a:defRPr/>
              </a:pPr>
              <a:t>2016.05.12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B43873-3EF2-354B-B8A1-0A4522A241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74" r:id="rId1"/>
    <p:sldLayoutId id="2147493575" r:id="rId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Segoe UI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4"/>
        </a:buBlip>
        <a:defRPr sz="3200" kern="1200">
          <a:solidFill>
            <a:srgbClr val="7F7F7F"/>
          </a:solidFill>
          <a:latin typeface="Segoe UI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4"/>
        </a:buBlip>
        <a:defRPr sz="2800" kern="1200">
          <a:solidFill>
            <a:srgbClr val="7F7F7F"/>
          </a:solidFill>
          <a:latin typeface="Segoe UI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4"/>
        </a:buBlip>
        <a:defRPr sz="2400" kern="1200">
          <a:solidFill>
            <a:srgbClr val="7F7F7F"/>
          </a:solidFill>
          <a:latin typeface="Segoe UI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4"/>
        </a:buBlip>
        <a:defRPr sz="2000" kern="1200">
          <a:solidFill>
            <a:srgbClr val="7F7F7F"/>
          </a:solidFill>
          <a:latin typeface="Segoe UI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4"/>
        </a:buBlip>
        <a:defRPr sz="2000" kern="1200">
          <a:solidFill>
            <a:srgbClr val="7F7F7F"/>
          </a:solidFill>
          <a:latin typeface="Segoe UI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benchmark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asp.net/en/latest/" TargetMode="External"/><Relationship Id="rId3" Type="http://schemas.openxmlformats.org/officeDocument/2006/relationships/hyperlink" Target="https://dotnet.github.io/" TargetMode="External"/><Relationship Id="rId7" Type="http://schemas.openxmlformats.org/officeDocument/2006/relationships/hyperlink" Target="https://www.asp.net/vnex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aspnet/home" TargetMode="External"/><Relationship Id="rId5" Type="http://schemas.openxmlformats.org/officeDocument/2006/relationships/hyperlink" Target="https://github.com/dotnet/coreclr" TargetMode="External"/><Relationship Id="rId4" Type="http://schemas.openxmlformats.org/officeDocument/2006/relationships/hyperlink" Target="https://github.com/dotnet/core" TargetMode="External"/><Relationship Id="rId9" Type="http://schemas.openxmlformats.org/officeDocument/2006/relationships/hyperlink" Target="https://blog.rendle.io/a-guide-to-the-net-projects-on-github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0201" y="720533"/>
            <a:ext cx="4743382" cy="3781633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4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on Linux</a:t>
            </a:r>
            <a:b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</a:br>
            <a:r>
              <a:rPr lang="en-US" sz="4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dotnet.core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</a:b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Mono</a:t>
            </a:r>
            <a:b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</a:br>
            <a:r>
              <a:rPr lang="en-US" sz="48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CoreCLR</a:t>
            </a: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/>
            </a:r>
            <a:b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</a:br>
            <a:r>
              <a:rPr 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ASP.net</a:t>
            </a:r>
            <a:endParaRPr lang="en-US" sz="4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53100" y="326834"/>
            <a:ext cx="3257423" cy="1082866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Miljenko Cvjetko</a:t>
            </a:r>
            <a:endParaRPr 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Software Engineer</a:t>
            </a:r>
            <a:b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</a:b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Components Team</a:t>
            </a:r>
            <a:endParaRPr lang="en-US" sz="1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m</a:t>
            </a: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iljenko.cvjetko@xamarin.com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7239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6" name="Picture 2" descr="C:\Users\moljac\Desktop\HolisticWare.Talks.CLUC.2016\presentation\images\xamarin+microso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789" y="3136908"/>
            <a:ext cx="4097734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oljac\Desktop\HolisticWare.Talks.CLUC.2016\presentation\images\linux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97" y="1536170"/>
            <a:ext cx="1451517" cy="160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94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122" name="Picture 2" descr="C:\Users\moljac\Desktop\HolisticWare.Talks.CLUC.2016\presentation\images\dotnet-vs-dotnet.co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761024"/>
            <a:ext cx="8153399" cy="393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7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6146" name="Picture 2" descr="C:\Users\moljac\Desktop\HolisticWare.Talks.CLUC.2016\presentation\images\image21.p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63266"/>
            <a:ext cx="7918724" cy="368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17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7170" name="Picture 2" descr="C:\Users\moljac\Desktop\HolisticWare.Talks.CLUC.2016\presentation\images\image_60140ec0-ce46-4dbf-a14f-4210eab7f42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6" y="863266"/>
            <a:ext cx="7772399" cy="384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3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05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195" name="Picture 3" descr="C:\Users\moljac\Desktop\HolisticWare.Talks.CLUC.2016\presentation\images\NET-Core-archite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63267"/>
            <a:ext cx="7918724" cy="37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7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219" name="Picture 3" descr="C:\Users\moljac\Desktop\HolisticWare.Talks.CLUC.2016\presentation\images\Screen Shot 2016-05-10 at 11.05.49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63266"/>
            <a:ext cx="6142828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84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07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242" name="Picture 2" descr="C:\Users\moljac\Desktop\HolisticWare.Talks.CLUC.2016\presentation\images\Screen Shot 2016-05-10 at 11.06.18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1" y="952946"/>
            <a:ext cx="6197600" cy="383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92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08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218" name="Picture 2" descr="C:\Users\moljac\Desktop\HolisticWare.Talks.CLUC.2016\presentation\images\netinnov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56274"/>
            <a:ext cx="7918724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0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vs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09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2290" name="Picture 2" descr="C:\Users\moljac\Desktop\HolisticWare.Talks.CLUC.2016\presentation\images\Screen Shot 2016-05-10 at 11.11.30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890559"/>
            <a:ext cx="7162800" cy="379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11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06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1266" name="Picture 2" descr="C:\Users\moljac\Desktop\HolisticWare.Talks.CLUC.2016\presentation\images\Screen Shot 2016-05-10 at 11.06.55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2" y="1628775"/>
            <a:ext cx="8515350" cy="294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04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Core Framework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dotnet.core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) 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</a:rPr>
              <a:t> Core components (Architecture) 01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Runtime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CoreCLR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or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Native (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AoT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RyuJIT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)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OSS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Runtime Services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GC Garbage Collector, Security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FF0000"/>
                </a:solidFill>
              </a:rPr>
              <a:t>CoreCLI</a:t>
            </a: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Command Line Interface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OSS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FF0000"/>
                </a:solidFill>
              </a:rPr>
              <a:t>CLI – remains ???</a:t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 smtClean="0">
                <a:solidFill>
                  <a:srgbClr val="FF0000"/>
                </a:solidFill>
              </a:rPr>
              <a:t>Common Language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76609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66604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.net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on Linux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Since 2001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Mono project</a:t>
            </a:r>
          </a:p>
          <a:p>
            <a:pPr marL="638175" lvl="1" indent="-238125">
              <a:buSzPct val="11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Open Source implementation of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Microsoft’s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.net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framework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638175" lvl="1" indent="-238125">
              <a:buSzPct val="11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ECMA Standard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Subset of  Microsoft’s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.net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framework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Set of frameworks, tools (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commandline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, IDE)</a:t>
            </a:r>
          </a:p>
          <a:p>
            <a:pPr marL="638175" lvl="1" indent="-238125">
              <a:buSzPct val="110000"/>
            </a:pP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Xamarin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Historical 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1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Core Framework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dotnet.core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) 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</a:rPr>
              <a:t> Core components (Architecture) 02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Compiler Roslyn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C#, VB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Runtime Native (unmanaged)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CoreRT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OSS</a:t>
            </a: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1F497D">
                    <a:lumMod val="75000"/>
                  </a:srgbClr>
                </a:solidFill>
              </a:rPr>
              <a:t>l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lilc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CIL – Common Intermediate Language to Native Compiler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CIL ~ MSIL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LLVM based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CIL ~ Java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ByteCode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smtClean="0">
                <a:solidFill>
                  <a:srgbClr val="1F497D">
                    <a:lumMod val="75000"/>
                  </a:srgbClr>
                </a:solidFill>
              </a:rPr>
              <a:t>RyuJIT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031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Status Current 2016-05 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CLI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dotnet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replaces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dnu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dnx</a:t>
            </a: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-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Version Manager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upgrade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upgrade –r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coreclr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</a:rPr>
              <a:t> upgrade –r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clr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dirty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list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FF0000"/>
                </a:solidFill>
              </a:rPr>
              <a:t>dotnet</a:t>
            </a:r>
            <a:r>
              <a:rPr lang="en-US" dirty="0" smtClean="0">
                <a:solidFill>
                  <a:srgbClr val="FF0000"/>
                </a:solidFill>
              </a:rPr>
              <a:t> restore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dnu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-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Utility – package manager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dnu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restore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/>
              <a:t>dnu</a:t>
            </a:r>
            <a:r>
              <a:rPr lang="en-US" dirty="0"/>
              <a:t> publish --runtime </a:t>
            </a:r>
            <a:r>
              <a:rPr lang="en-US" dirty="0" smtClean="0"/>
              <a:t>dnx-clr-win-x86.1.0.0-rc1</a:t>
            </a:r>
            <a:br>
              <a:rPr lang="en-US" dirty="0" smtClean="0"/>
            </a:br>
            <a:r>
              <a:rPr lang="en-US" dirty="0" err="1" smtClean="0">
                <a:solidFill>
                  <a:srgbClr val="FF0000"/>
                </a:solidFill>
              </a:rPr>
              <a:t>dotnet</a:t>
            </a:r>
            <a:r>
              <a:rPr lang="en-US" dirty="0" smtClean="0">
                <a:solidFill>
                  <a:srgbClr val="FF0000"/>
                </a:solidFill>
              </a:rPr>
              <a:t> publish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1F497D">
                    <a:lumMod val="75000"/>
                  </a:srgbClr>
                </a:solidFill>
              </a:rPr>
              <a:t>d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nx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-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Execution (Environment)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</a:t>
            </a:r>
            <a:r>
              <a:rPr lang="en-US" dirty="0" err="1" smtClean="0">
                <a:solidFill>
                  <a:srgbClr val="1F497D">
                    <a:lumMod val="75000"/>
                  </a:srgbClr>
                </a:solidFill>
              </a:rPr>
              <a:t>dnx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</a:rPr>
              <a:t> run</a:t>
            </a:r>
            <a:br>
              <a:rPr lang="en-US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dirty="0" err="1" smtClean="0">
                <a:solidFill>
                  <a:srgbClr val="FF0000"/>
                </a:solidFill>
              </a:rPr>
              <a:t>dotnet</a:t>
            </a:r>
            <a:r>
              <a:rPr lang="en-US" dirty="0" smtClean="0">
                <a:solidFill>
                  <a:srgbClr val="FF0000"/>
                </a:solidFill>
              </a:rPr>
              <a:t> run</a:t>
            </a:r>
          </a:p>
        </p:txBody>
      </p:sp>
    </p:spTree>
    <p:extLst>
      <p:ext uri="{BB962C8B-B14F-4D97-AF65-F5344CB8AC3E}">
        <p14:creationId xmlns:p14="http://schemas.microsoft.com/office/powerpoint/2010/main" val="30587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Status Current 2016-05 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dotnet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vs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dnu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dnx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d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ocs (quite a lot) still using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dnvm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dnu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,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dnx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EntityFramework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7 -&gt;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EntityFramework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 Core 1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linux - SQLite (2016-02 last time I checked)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Performance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impressive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ASP.net Core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>
                <a:solidFill>
                  <a:srgbClr val="1F497D">
                    <a:lumMod val="75000"/>
                  </a:srgbClr>
                </a:solidFill>
                <a:hlinkClick r:id="rId3"/>
              </a:rPr>
              <a:t>https://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  <a:hlinkClick r:id="rId3"/>
              </a:rPr>
              <a:t>github.com/aspnet/benchmarks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Windows still faster than Linux</a:t>
            </a:r>
          </a:p>
        </p:txBody>
      </p:sp>
    </p:spTree>
    <p:extLst>
      <p:ext uri="{BB962C8B-B14F-4D97-AF65-F5344CB8AC3E}">
        <p14:creationId xmlns:p14="http://schemas.microsoft.com/office/powerpoint/2010/main" val="484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Status Current 2016-05 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Modularity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ASP.net Core 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OWIN – Open Web Infrastructure for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1257300" lvl="2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Kestrel</a:t>
            </a:r>
          </a:p>
          <a:p>
            <a:pPr marL="1257300" lvl="2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libuv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multi-platform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support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library</a:t>
            </a: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focus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on asynchronous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I/O</a:t>
            </a: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It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was primarily developed for use by Node.js,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also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used by </a:t>
            </a:r>
            <a:r>
              <a:rPr lang="en-US" sz="2000" dirty="0" err="1">
                <a:solidFill>
                  <a:srgbClr val="1F497D">
                    <a:lumMod val="75000"/>
                  </a:srgbClr>
                </a:solidFill>
              </a:rPr>
              <a:t>Luvit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, Julia, </a:t>
            </a:r>
            <a:r>
              <a:rPr lang="en-US" sz="2000" dirty="0" err="1">
                <a:solidFill>
                  <a:srgbClr val="1F497D">
                    <a:lumMod val="75000"/>
                  </a:srgbClr>
                </a:solidFill>
              </a:rPr>
              <a:t>pyuv</a:t>
            </a: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87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Status Current 2016-05 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Modularity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ASP.net Core 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OWIN – Open Web Infrastructure for </a:t>
            </a: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1257300" lvl="2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Kestrel</a:t>
            </a:r>
          </a:p>
          <a:p>
            <a:pPr marL="1257300" lvl="2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1F497D">
                    <a:lumMod val="75000"/>
                  </a:srgbClr>
                </a:solidFill>
              </a:rPr>
              <a:t>libuv</a:t>
            </a:r>
            <a:endParaRPr lang="en-US" sz="2000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multi-platform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support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library</a:t>
            </a: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focus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on asynchronous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I/O</a:t>
            </a:r>
          </a:p>
          <a:p>
            <a:pPr marL="1714500" lvl="3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It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was primarily developed for use by Node.js, </a:t>
            </a: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also 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used by </a:t>
            </a:r>
            <a:r>
              <a:rPr lang="en-US" sz="2000" dirty="0" err="1">
                <a:solidFill>
                  <a:srgbClr val="1F497D">
                    <a:lumMod val="75000"/>
                  </a:srgbClr>
                </a:solidFill>
              </a:rPr>
              <a:t>Luvit</a:t>
            </a:r>
            <a:r>
              <a:rPr lang="en-US" sz="2000" dirty="0">
                <a:solidFill>
                  <a:srgbClr val="1F497D">
                    <a:lumMod val="75000"/>
                  </a:srgbClr>
                </a:solidFill>
              </a:rPr>
              <a:t>, Julia, </a:t>
            </a:r>
            <a:r>
              <a:rPr lang="en-US" sz="2000" dirty="0" err="1">
                <a:solidFill>
                  <a:srgbClr val="1F497D">
                    <a:lumMod val="75000"/>
                  </a:srgbClr>
                </a:solidFill>
              </a:rPr>
              <a:t>pyuv</a:t>
            </a:r>
            <a:endParaRPr lang="en-US" sz="2000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4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References / Links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5324" y="863266"/>
            <a:ext cx="79187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3"/>
              </a:rPr>
              <a:t>https://dotnet.github.io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3"/>
              </a:rPr>
              <a:t>/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4"/>
              </a:rPr>
              <a:t>github.com/dotnet/core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https://github.com/dotnet/coreclr</a:t>
            </a:r>
            <a:endParaRPr lang="en-US" dirty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https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github.com/dotnet/corefx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github.com/dotnet/roslyn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github.com/dotnet/cli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github.com/dotnet/corert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https</a:t>
            </a: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5"/>
              </a:rPr>
              <a:t>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5"/>
              </a:rPr>
              <a:t>github.com/dotnet/llilc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1F497D">
                  <a:lumMod val="75000"/>
                </a:srgbClr>
              </a:solidFill>
              <a:hlinkClick r:id="rId5"/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6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6"/>
              </a:rPr>
              <a:t>github.com/aspnet/home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7"/>
              </a:rPr>
              <a:t>https://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7"/>
              </a:rPr>
              <a:t>www.asp.net/vnext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8"/>
              </a:rPr>
              <a:t>https://docs.asp.net/en/latest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8"/>
              </a:rPr>
              <a:t>/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endParaRPr lang="en-US" dirty="0">
              <a:solidFill>
                <a:srgbClr val="1F497D">
                  <a:lumMod val="75000"/>
                </a:srgbClr>
              </a:solidFill>
            </a:endParaRP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497D">
                    <a:lumMod val="75000"/>
                  </a:srgbClr>
                </a:solidFill>
                <a:hlinkClick r:id="rId9"/>
              </a:rPr>
              <a:t>https://blog.rendle.io/a-guide-to-the-net-projects-on-github</a:t>
            </a:r>
            <a:r>
              <a:rPr lang="en-US" dirty="0" smtClean="0">
                <a:solidFill>
                  <a:srgbClr val="1F497D">
                    <a:lumMod val="75000"/>
                  </a:srgbClr>
                </a:solidFill>
                <a:hlinkClick r:id="rId9"/>
              </a:rPr>
              <a:t>/</a:t>
            </a:r>
            <a:endParaRPr lang="en-US" dirty="0" smtClean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17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901366"/>
            <a:ext cx="7918724" cy="366604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???</a:t>
            </a:r>
          </a:p>
          <a:p>
            <a:pPr marL="0" indent="0" algn="ctr">
              <a:buSzPct val="110000"/>
              <a:buNone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Thanks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Q&amp;A	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635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Cloud – Azure</a:t>
            </a:r>
          </a:p>
          <a:p>
            <a:pPr marL="638175" lvl="1" indent="-238125">
              <a:buSzPct val="110000"/>
            </a:pP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IoT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Cost and performance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Size – start small, opt in only what is needed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ASP.net team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3 years ago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Target platforms: not only Windows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Size of classic ASP.net – 200 MB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Influence of Node, Ruby, Go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Historical 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677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Historical 03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050" name="Picture 2" descr="C:\Users\moljac\Desktop\HolisticWare.Talks.CLUC.2016\presentation\images\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6" y="836315"/>
            <a:ext cx="8686800" cy="376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8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fragmentation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Different Teams =&gt; Different Products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Historical reasons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Desktop</a:t>
            </a:r>
          </a:p>
          <a:p>
            <a:pPr marL="1038225" lvl="2" indent="-238125">
              <a:buSzPct val="110000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where everything started</a:t>
            </a:r>
          </a:p>
          <a:p>
            <a:pPr marL="1038225" lvl="2" indent="-238125">
              <a:buSzPct val="110000"/>
            </a:pPr>
            <a:r>
              <a:rPr lang="en-US" sz="1600" dirty="0" smtClean="0">
                <a:solidFill>
                  <a:schemeClr val="tx2">
                    <a:lumMod val="75000"/>
                  </a:schemeClr>
                </a:solidFill>
              </a:rPr>
              <a:t>Size and performance were not priority #1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Server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Cloud, Mobile,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IoT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38125" indent="-238125">
              <a:buSzPct val="110000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Xamarin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 Solution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Least Common Denominator - Silverlight Profile (Moonlight)</a:t>
            </a:r>
          </a:p>
          <a:p>
            <a:pPr marL="638175" lvl="1" indent="-238125">
              <a:buSzPct val="110000"/>
            </a:pP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Historical 04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2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Framework (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dotnet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netfx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074" name="Picture 2" descr="C:\Users\moljac\Desktop\HolisticWare.Talks.CLUC.2016\presentation\images\DotNet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735" y="761024"/>
            <a:ext cx="2959869" cy="39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324" y="863266"/>
            <a:ext cx="47910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SzPct val="110000"/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rgbClr val="1F497D">
                    <a:lumMod val="75000"/>
                  </a:srgbClr>
                </a:solidFill>
              </a:rPr>
              <a:t>.net</a:t>
            </a:r>
            <a:r>
              <a:rPr lang="en-US" sz="2400" dirty="0" smtClean="0">
                <a:solidFill>
                  <a:srgbClr val="1F497D">
                    <a:lumMod val="75000"/>
                  </a:srgbClr>
                </a:solidFill>
              </a:rPr>
              <a:t> components (Architecture)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Runtime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CLR Common Language Runtime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Runtime Services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GC Garbage Collector, Security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CLI Common Language Infrastructure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Framework Libraries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Base Class Libraries BCL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Compilers</a:t>
            </a:r>
            <a:b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</a:b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C#, VB, F#</a:t>
            </a:r>
          </a:p>
          <a:p>
            <a:pPr marL="342900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! Windows implementation</a:t>
            </a:r>
          </a:p>
          <a:p>
            <a:pPr marL="8001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F497D">
                    <a:lumMod val="75000"/>
                  </a:srgbClr>
                </a:solidFill>
              </a:rPr>
              <a:t>Mono</a:t>
            </a:r>
          </a:p>
        </p:txBody>
      </p:sp>
    </p:spTree>
    <p:extLst>
      <p:ext uri="{BB962C8B-B14F-4D97-AF65-F5344CB8AC3E}">
        <p14:creationId xmlns:p14="http://schemas.microsoft.com/office/powerpoint/2010/main" val="34974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Influence of modern technologies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Web 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Node, Ruby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Size, Performance,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Modularity, Scalability 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Package Management, Tools (scripting, command line)</a:t>
            </a: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Mobile 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Xamarin.Android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Xamarin.iOS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Ahead of Time Compilation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AoT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.net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Native,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Ryu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 JIT</a:t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Size, Performance</a:t>
            </a:r>
          </a:p>
          <a:p>
            <a:pPr marL="238125" indent="-238125">
              <a:buSzPct val="110000"/>
            </a:pP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Xplat</a:t>
            </a: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638175" lvl="1" indent="-238125">
              <a:buSzPct val="110000"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Target as much platforms as </a:t>
            </a:r>
            <a:r>
              <a:rPr lang="en-US" sz="2000" dirty="0" err="1" smtClean="0">
                <a:solidFill>
                  <a:schemeClr val="tx2">
                    <a:lumMod val="75000"/>
                  </a:schemeClr>
                </a:solidFill>
              </a:rPr>
              <a:t>posible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Motivation 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4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PACKAGE_MANAGER=apt-get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#PACKAGE_MANAGER=yum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#where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mylang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is some language/runtime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$PACKAGE_MANAGER install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mylang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#write or generate a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foo.fb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hello world program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#compiles and runs foo</a:t>
            </a:r>
          </a:p>
          <a:p>
            <a:pPr marL="0" indent="0">
              <a:buSzPct val="110000"/>
              <a:buNone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mylang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foo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</a:br>
            <a:endParaRPr lang="en-US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Motivation 02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805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695325" y="863266"/>
            <a:ext cx="7918724" cy="38230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10000"/>
              <a:buNone/>
            </a:pPr>
            <a:endParaRPr lang="en-US" sz="24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vs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.net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Core 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099" name="Picture 3" descr="C:\Users\moljac\Desktop\HolisticWare.Talks.CLUC.2016\presentation\images\dotnetc.core-10kft_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4" y="981076"/>
            <a:ext cx="7918725" cy="3693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4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ummit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47856</TotalTime>
  <Words>449</Words>
  <Application>Microsoft Office PowerPoint</Application>
  <PresentationFormat>On-screen Show (16:9)</PresentationFormat>
  <Paragraphs>180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Xummit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moljac</cp:lastModifiedBy>
  <cp:revision>734</cp:revision>
  <cp:lastPrinted>2014-06-25T06:01:33Z</cp:lastPrinted>
  <dcterms:created xsi:type="dcterms:W3CDTF">2010-04-12T23:12:02Z</dcterms:created>
  <dcterms:modified xsi:type="dcterms:W3CDTF">2016-05-12T11:01:20Z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